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5"/>
  </p:notesMasterIdLst>
  <p:sldIdLst>
    <p:sldId id="294" r:id="rId3"/>
    <p:sldId id="256" r:id="rId4"/>
    <p:sldId id="258" r:id="rId5"/>
    <p:sldId id="262" r:id="rId6"/>
    <p:sldId id="263" r:id="rId7"/>
    <p:sldId id="292" r:id="rId8"/>
    <p:sldId id="265" r:id="rId9"/>
    <p:sldId id="266" r:id="rId10"/>
    <p:sldId id="289" r:id="rId11"/>
    <p:sldId id="267" r:id="rId12"/>
    <p:sldId id="268" r:id="rId13"/>
    <p:sldId id="290" r:id="rId14"/>
    <p:sldId id="269" r:id="rId15"/>
    <p:sldId id="270" r:id="rId16"/>
    <p:sldId id="271" r:id="rId17"/>
    <p:sldId id="273" r:id="rId18"/>
    <p:sldId id="293" r:id="rId19"/>
    <p:sldId id="274" r:id="rId20"/>
    <p:sldId id="275" r:id="rId21"/>
    <p:sldId id="276" r:id="rId22"/>
    <p:sldId id="278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AF50D-0ECD-4F16-BC99-78FC6B38155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F45F6-E243-4982-B760-EFCE9E872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4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6923B-D7D2-4979-9E28-40C9352A8606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737010" y="5873801"/>
            <a:ext cx="4794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920" y="511684"/>
            <a:ext cx="600837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833219"/>
              </p:ext>
            </p:extLst>
          </p:nvPr>
        </p:nvGraphicFramePr>
        <p:xfrm>
          <a:off x="977125" y="2311796"/>
          <a:ext cx="10227212" cy="2348231"/>
        </p:xfrm>
        <a:graphic>
          <a:graphicData uri="http://schemas.openxmlformats.org/drawingml/2006/table">
            <a:tbl>
              <a:tblPr firstRow="1" firstCol="1" bandRow="1"/>
              <a:tblGrid>
                <a:gridCol w="5935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69556" y="1511364"/>
            <a:ext cx="309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62709" y="1494190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50733" y="1494190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video, clip,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79799" y="1486151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88020" y="1494190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thẻ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76692" y="1499214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84971" y="1494190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8977" y="3920522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50732" y="3921443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71917" y="3921443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652571" y="3920522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373756" y="3933106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098133" y="3933106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461" y="3974448"/>
            <a:ext cx="1520141" cy="17262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791" y="3998385"/>
            <a:ext cx="1514327" cy="17262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534" y="3984452"/>
            <a:ext cx="1555069" cy="17401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78" y="4022436"/>
            <a:ext cx="1491177" cy="17021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135" y="3957709"/>
            <a:ext cx="1524958" cy="17021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4261" y="4067743"/>
            <a:ext cx="1531460" cy="1587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3260"/>
            <a:ext cx="6122189" cy="39350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sổ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clip,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en-US" sz="28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865" y="67697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660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68102" y="1680085"/>
            <a:ext cx="9242474" cy="138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39" y="878093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7" y="1676082"/>
            <a:ext cx="11690253" cy="51609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217" y="173854"/>
            <a:ext cx="11690252" cy="1936428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10841"/>
            <a:ext cx="353654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" y="3004458"/>
            <a:ext cx="5120640" cy="373597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/>
          <p:cNvSpPr/>
          <p:nvPr/>
        </p:nvSpPr>
        <p:spPr>
          <a:xfrm>
            <a:off x="5865223" y="3004457"/>
            <a:ext cx="6191794" cy="37359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extBox 1"/>
          <p:cNvSpPr txBox="1"/>
          <p:nvPr/>
        </p:nvSpPr>
        <p:spPr>
          <a:xfrm>
            <a:off x="182880" y="1136469"/>
            <a:ext cx="11364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111" y="14586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730841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08411" y="0"/>
            <a:ext cx="198163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8960" y="553357"/>
            <a:ext cx="11572721" cy="2478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1.Chuẩn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8960" y="2594878"/>
            <a:ext cx="6549851" cy="1980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2.Tiến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8936" y="4035401"/>
            <a:ext cx="11572721" cy="3371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3.Kết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cuo1n sacg1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653" y="-114684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730841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08411" y="0"/>
            <a:ext cx="198163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8961" y="553357"/>
            <a:ext cx="1899474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1.Chuẩn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8961" y="1131785"/>
            <a:ext cx="2259418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2.Tiến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8961" y="1827778"/>
            <a:ext cx="2899498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3.Kết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653" y="-114684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29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942823"/>
            <a:ext cx="10332720" cy="591517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796835"/>
            <a:ext cx="9217414" cy="54733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2747" y="2899955"/>
            <a:ext cx="8114273" cy="16459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 NHẬP VÀO MÔI TRƯỜNG MỚI</a:t>
            </a:r>
          </a:p>
        </p:txBody>
      </p:sp>
      <p:sp>
        <p:nvSpPr>
          <p:cNvPr id="5" name="Rectangle 4"/>
          <p:cNvSpPr/>
          <p:nvPr/>
        </p:nvSpPr>
        <p:spPr>
          <a:xfrm>
            <a:off x="3265714" y="1614577"/>
            <a:ext cx="49638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1-2: </a:t>
            </a: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MỞ ĐẦU</a:t>
            </a: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47" y="1277591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623" y="1423133"/>
            <a:ext cx="7720148" cy="512135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859" y="150242"/>
            <a:ext cx="352590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8710" algn="l"/>
                <a:tab pos="1727835" algn="l"/>
                <a:tab pos="2971800" algn="ctr"/>
              </a:tabLs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" y="890451"/>
            <a:ext cx="11377749" cy="5797732"/>
          </a:xfrm>
          <a:prstGeom prst="rect">
            <a:avLst/>
          </a:prstGeom>
        </p:spPr>
      </p:pic>
      <p:sp>
        <p:nvSpPr>
          <p:cNvPr id="6" name="Decagon 5"/>
          <p:cNvSpPr/>
          <p:nvPr/>
        </p:nvSpPr>
        <p:spPr>
          <a:xfrm>
            <a:off x="3291840" y="2442754"/>
            <a:ext cx="5839097" cy="2769326"/>
          </a:xfrm>
          <a:prstGeom prst="decago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14,15)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577" y="1022865"/>
            <a:ext cx="3647089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66" y="-10014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3298" y="430684"/>
            <a:ext cx="8505342" cy="12926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BÁO CÁO SẢN PHẨM NHÓM: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92" y="1842722"/>
            <a:ext cx="4525107" cy="309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08" y="3212123"/>
            <a:ext cx="3585797" cy="2766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06503" y="657272"/>
            <a:ext cx="7967003" cy="111697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NGHE: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CẢM NGHĨ VỀ MÔI TRƯỜNG THCS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186617"/>
              </p:ext>
            </p:extLst>
          </p:nvPr>
        </p:nvGraphicFramePr>
        <p:xfrm>
          <a:off x="2420681" y="2870317"/>
          <a:ext cx="7652825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524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THCS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chặng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947997" y="1956300"/>
            <a:ext cx="4037428" cy="731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pic>
        <p:nvPicPr>
          <p:cNvPr id="5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81" y="379372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8516" y="126609"/>
            <a:ext cx="7601243" cy="1116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kern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kern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MỘT CHẶNG HÀNH TRÌNH….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954" y="1489279"/>
            <a:ext cx="4437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BẢNG SAU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36097" y="2260093"/>
          <a:ext cx="11268222" cy="4109085"/>
        </p:xfrm>
        <a:graphic>
          <a:graphicData uri="http://schemas.openxmlformats.org/drawingml/2006/table">
            <a:tbl>
              <a:tblPr firstRow="1" firstCol="1" bandRow="1"/>
              <a:tblGrid>
                <a:gridCol w="3772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8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6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SGK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đợi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SGK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-23244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Callout 5"/>
          <p:cNvSpPr/>
          <p:nvPr/>
        </p:nvSpPr>
        <p:spPr>
          <a:xfrm>
            <a:off x="1552134" y="1774364"/>
            <a:ext cx="5200358" cy="3671668"/>
          </a:xfrm>
          <a:prstGeom prst="rightArrow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492" y="1411968"/>
            <a:ext cx="4186746" cy="41488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9977" y="432281"/>
            <a:ext cx="7135223" cy="376410"/>
            <a:chOff x="0" y="308183"/>
            <a:chExt cx="10029371" cy="376410"/>
          </a:xfrm>
        </p:grpSpPr>
        <p:sp>
          <p:nvSpPr>
            <p:cNvPr id="5" name="Rectangle 4"/>
            <p:cNvSpPr/>
            <p:nvPr/>
          </p:nvSpPr>
          <p:spPr>
            <a:xfrm>
              <a:off x="0" y="308183"/>
              <a:ext cx="10029371" cy="376410"/>
            </a:xfrm>
            <a:prstGeom prst="rect">
              <a:avLst/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TextBox 5"/>
            <p:cNvSpPr txBox="1"/>
            <p:nvPr/>
          </p:nvSpPr>
          <p:spPr>
            <a:xfrm>
              <a:off x="0" y="308183"/>
              <a:ext cx="10029371" cy="376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Ý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3200" b="1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3200" b="1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200" b="1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Cloud Callout 6"/>
          <p:cNvSpPr/>
          <p:nvPr/>
        </p:nvSpPr>
        <p:spPr>
          <a:xfrm>
            <a:off x="4413264" y="2600429"/>
            <a:ext cx="7441809" cy="23915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432" y="808691"/>
            <a:ext cx="10186293" cy="9972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210" tIns="156210" rIns="156210" bIns="156210" numCol="1" spcCol="1270" anchor="ctr" anchorCtr="0">
            <a:noAutofit/>
          </a:bodyPr>
          <a:lstStyle/>
          <a:p>
            <a:pPr lvl="0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5433" y="1805959"/>
            <a:ext cx="10186292" cy="9929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210" tIns="156210" rIns="156210" bIns="156210" numCol="1" spcCol="1270" anchor="ctr" anchorCtr="0">
            <a:noAutofit/>
          </a:bodyPr>
          <a:lstStyle/>
          <a:p>
            <a:pPr lvl="0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-62906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81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118" y="206524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06837"/>
              </p:ext>
            </p:extLst>
          </p:nvPr>
        </p:nvGraphicFramePr>
        <p:xfrm>
          <a:off x="730516" y="2116055"/>
          <a:ext cx="10475867" cy="1974215"/>
        </p:xfrm>
        <a:graphic>
          <a:graphicData uri="http://schemas.openxmlformats.org/drawingml/2006/table">
            <a:tbl>
              <a:tblPr firstRow="1" firstCol="1" bandRow="1"/>
              <a:tblGrid>
                <a:gridCol w="6237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8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bài liên quan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96362" y="1014175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2905389" y="4090270"/>
            <a:ext cx="7441809" cy="23915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364330"/>
              </p:ext>
            </p:extLst>
          </p:nvPr>
        </p:nvGraphicFramePr>
        <p:xfrm>
          <a:off x="717453" y="1587270"/>
          <a:ext cx="10747717" cy="4174744"/>
        </p:xfrm>
        <a:graphic>
          <a:graphicData uri="http://schemas.openxmlformats.org/drawingml/2006/table">
            <a:tbl>
              <a:tblPr firstRow="1" firstCol="1" bandRow="1"/>
              <a:tblGrid>
                <a:gridCol w="3269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 nối với chính mình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993" y="624533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993" y="1390888"/>
            <a:ext cx="11739333" cy="3063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94" y="29378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034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947</Words>
  <Application>Microsoft Office PowerPoint</Application>
  <PresentationFormat>Widescreen</PresentationFormat>
  <Paragraphs>112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</cp:lastModifiedBy>
  <cp:revision>62</cp:revision>
  <dcterms:created xsi:type="dcterms:W3CDTF">2021-06-20T23:45:00Z</dcterms:created>
  <dcterms:modified xsi:type="dcterms:W3CDTF">2022-07-25T03:58:41Z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